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48F7A3-331F-0E9C-27AE-9CCB7E2E7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B0D2AB-C932-9D1E-9E20-167A3E3069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0FBD05-392A-1665-FF26-3D359FE3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1B1B1C-29F3-4D3A-C072-957691EA6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15876E-522A-E530-5184-D6873FFE5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646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47148F-9BF8-921C-A7B9-7854957BE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F4AEAA-6047-43EE-3162-FA94AF9F00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213C74-5057-3713-20B4-6DA14C1DE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5B9E0D-A3A0-9CD0-9555-7DA2C1D4A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F4105F-B96A-08C4-ED76-3C06FF04C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245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AE2C3CA-9CF8-693B-D1FE-7BF1051B1C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F98574-8412-EF76-F1E3-2CFD9A5DE8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CF51DA-B7F8-CFCA-9F85-9CF34F56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58E31B-7876-3497-1B89-EB251F25F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988BA3-ACD6-6D8B-54E5-5EED41372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934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240FA2-3949-051E-26DD-276D809A0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BE1454-38BD-ADD2-1B42-541AE4CC8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089AA-8DA6-F24B-1B45-EF0D83AFA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BD82F1-9D5A-5C1A-E097-59FA983AA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224E20-CAAC-ACE6-371E-B17174F93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39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2491E4-CA3F-2CAE-AD35-9E5C17A80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71890B-B9E3-0852-916D-9569F2648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2FA685-00EF-BF10-DBF1-6C87D46EF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05BF09-CA30-F773-ADA4-200D36DAA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BA790-7D33-3078-D6AF-AA3D367FD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4937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136550-6DB7-9D46-66BC-AFBFD16AA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829AA1-6761-B024-96DA-05D8F51C73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BA4283-1923-C0CF-BFA6-EACEC661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F2BFD7-753D-FB1F-01B5-14E1FF2F7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98D4A2-05F8-0461-F337-544AE185C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69FAA4-4F70-57FA-85F0-701B37D15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960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0BEC1-37B2-E20C-803D-DCAFCA2C5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D7961A-1807-B786-C762-ADBE4C252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5F972F-3D44-4478-6E0C-9D941CF23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F503F98-810E-0077-4AA5-54BA6814E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164060F-DE6E-C1A3-B9E8-1A1B2CF77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037533-D2E4-5787-2A3E-F3FFB3E22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F775D00-A204-7313-DC79-7B2162DE4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CCE9D6-1B17-27D5-0FE2-550213FE3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954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B64227-EEE2-BC8A-BF0E-096EDBFFF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5019AF-986A-3F96-8753-6634D59D2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BBE3D4E-F8FE-A550-6AE8-68BBE83CD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B39FFC-2597-2C0C-7AF5-C37AC2380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761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DC7D81-73B5-4147-1510-FB4D93856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D46B63-BA4A-CAC4-8BCC-E5919547B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BF999F-3C06-4060-2FB2-8270BFF99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85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1FD06A-4183-93D9-268A-48534174F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81E331-C2A9-E819-99E1-201C9F5F8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CB9A0C-301E-A415-3D03-70CCA7D2D7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EFE6AB-90AC-223D-9F0F-C85525D8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CB0965-E3DD-2BF6-D512-6325D9DCE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7EF0CF-E99C-C54A-BAF9-636DD44F7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945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D7EBDD-348B-B94F-7D97-35ADAC8D4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84BF82-DAB4-63A9-57EF-B800F23A02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26D319-7143-9D3E-4082-B455DCF7C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59169D-28C7-15BA-686B-4B2EC992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5E0B38-9ACE-F90F-B825-8170925A9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C67B9D-E4B0-F2A7-DD49-279EE7EF8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22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EEAD6A-A18E-2272-E636-42A14499A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048E9B-EAF9-384C-0F9A-CD429C4B5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E50CD2-AB7B-3245-E3D8-A23185404D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D4E174-B008-45DB-B7EC-14DDBF747891}" type="datetimeFigureOut">
              <a:rPr lang="ko-KR" altLang="en-US" smtClean="0"/>
              <a:t>2024-03-13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A0E4C-F10B-7AAD-3398-FAAC8F4279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7CBED1-A9C0-4292-5FCB-0B97B72CF0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95A41-B9D8-4E64-8E28-7DFD40300F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31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37AA56E-BF75-2C98-9DD0-1B739A858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862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A85EA6F-6EE9-EA33-ED0E-844DE7E9F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38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C1E1EC0-B26D-4D11-ABC2-8D09D52B4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79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20B4060-CF17-2B1E-F74B-7E00CF3D3A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88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63F8B99-8880-BC5A-11B7-50C3264CD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93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9A4C36C-B04F-7CE1-B619-A5229CF5B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20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5597561-0685-30B8-81FA-80A6B2B00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36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와이드스크린</PresentationFormat>
  <Paragraphs>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</dc:creator>
  <cp:lastModifiedBy>G</cp:lastModifiedBy>
  <cp:revision>2</cp:revision>
  <dcterms:created xsi:type="dcterms:W3CDTF">2024-03-13T07:59:24Z</dcterms:created>
  <dcterms:modified xsi:type="dcterms:W3CDTF">2024-03-13T08:02:45Z</dcterms:modified>
</cp:coreProperties>
</file>

<file path=docProps/thumbnail.jpeg>
</file>